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_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_strategy_p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_vision_zoominfo_datado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_market_grow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_efficiency_cri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_value_chain_monopol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_us_market_pa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_global_contra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_churn_ra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_true_val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_lensmor_sol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